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 rtl="0">
      <a:defRPr lang="sk-SK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513F87-0623-472B-8E15-27E849D77CD8}" v="335" dt="2022-12-04T07:12:00.638"/>
    <p1510:client id="{848AD4CC-5DAE-83D3-A4EF-561996EEF53A}" v="44" dt="2022-12-04T08:25:02.3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90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>
            <a:extLst>
              <a:ext uri="{FF2B5EF4-FFF2-40B4-BE49-F238E27FC236}">
                <a16:creationId xmlns:a16="http://schemas.microsoft.com/office/drawing/2014/main" id="{C3AE015C-BFCB-4E6F-926C-BF80A0ADD18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BA8A4750-304A-4AE7-AD96-BA1E5AFD69B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8FD0C3-FB91-4899-909C-96188766B0B5}" type="datetimeFigureOut">
              <a:rPr lang="sk-SK" smtClean="0"/>
              <a:t>4. 12. 2022</a:t>
            </a:fld>
            <a:endParaRPr lang="sk-SK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53A4829F-0FC8-4E24-91C1-302F05F672C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2ED5E51C-2BBA-45EA-94ED-2EF65D1714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B0CD69-F927-4D6C-8885-B3854839158C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10616764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 noProof="0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95E3F8-BEC9-4245-8502-83BE05CD06FC}" type="datetimeFigureOut">
              <a:rPr lang="sk-SK" noProof="0" smtClean="0"/>
              <a:t>4. 12. 2022</a:t>
            </a:fld>
            <a:endParaRPr lang="sk-SK" noProof="0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k-SK" noProof="0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k-SK" noProof="0"/>
              <a:t>Upraviť štýly predlohy textu</a:t>
            </a:r>
          </a:p>
          <a:p>
            <a:pPr lvl="1"/>
            <a:r>
              <a:rPr lang="sk-SK" noProof="0"/>
              <a:t>Druhá úroveň</a:t>
            </a:r>
          </a:p>
          <a:p>
            <a:pPr lvl="2"/>
            <a:r>
              <a:rPr lang="sk-SK" noProof="0"/>
              <a:t>Tretia úroveň</a:t>
            </a:r>
          </a:p>
          <a:p>
            <a:pPr lvl="3"/>
            <a:r>
              <a:rPr lang="sk-SK" noProof="0"/>
              <a:t>Štvrtá úroveň</a:t>
            </a:r>
          </a:p>
          <a:p>
            <a:pPr lvl="4"/>
            <a:r>
              <a:rPr lang="sk-SK" noProof="0"/>
              <a:t>Piata úroveň</a:t>
            </a:r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 noProof="0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DDB7B0-8435-4265-9469-AABA99BBB1FE}" type="slidenum">
              <a:rPr lang="sk-SK" noProof="0" smtClean="0"/>
              <a:t>‹#›</a:t>
            </a:fld>
            <a:endParaRPr lang="sk-SK" noProof="0"/>
          </a:p>
        </p:txBody>
      </p:sp>
    </p:spTree>
    <p:extLst>
      <p:ext uri="{BB962C8B-B14F-4D97-AF65-F5344CB8AC3E}">
        <p14:creationId xmlns:p14="http://schemas.microsoft.com/office/powerpoint/2010/main" val="97040742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DDB7B0-8435-4265-9469-AABA99BBB1FE}" type="slidenum">
              <a:rPr lang="sk-SK" smtClean="0"/>
              <a:t>1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580418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rtlCol="0" anchor="b">
            <a:normAutofit/>
          </a:bodyPr>
          <a:lstStyle>
            <a:lvl1pPr algn="l">
              <a:defRPr sz="6600"/>
            </a:lvl1pPr>
          </a:lstStyle>
          <a:p>
            <a:pPr rtl="0"/>
            <a:r>
              <a:rPr lang="sk-SK" noProof="0"/>
              <a:t>Kliknutím upravte štýl predlohy nadpisu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 rtlCol="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sk-SK" noProof="0"/>
              <a:t>Kliknutím upravte štýl predlohy podnadpisu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975130-FFFD-432A-B4BE-49D060E0621F}" type="datetime1">
              <a:rPr lang="sk-SK" noProof="0" smtClean="0"/>
              <a:t>4. 12. 2022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 rtlCol="0"/>
          <a:lstStyle/>
          <a:p>
            <a:pPr rtl="0"/>
            <a:fld id="{6D22F896-40B5-4ADD-8801-0D06FADFA095}" type="slidenum">
              <a:rPr lang="sk-SK" noProof="0" smtClean="0"/>
              <a:t>‹#›</a:t>
            </a:fld>
            <a:endParaRPr lang="sk-SK" noProof="0"/>
          </a:p>
        </p:txBody>
      </p:sp>
      <p:cxnSp>
        <p:nvCxnSpPr>
          <p:cNvPr id="15" name="Priama spojnica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objekt pre zvislý text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sk-SK" noProof="0"/>
              <a:t>Kliknutím upravíte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F9DAE23-2C75-419F-BF9B-90AB5E28669B}" type="datetime1">
              <a:rPr lang="sk-SK" noProof="0" smtClean="0"/>
              <a:t>4. 12. 2022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sk-SK" noProof="0" smtClean="0"/>
              <a:t>‹#›</a:t>
            </a:fld>
            <a:endParaRPr lang="sk-SK" noProof="0"/>
          </a:p>
        </p:txBody>
      </p:sp>
      <p:cxnSp>
        <p:nvCxnSpPr>
          <p:cNvPr id="26" name="Priama spojnica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/>
          <p:cNvSpPr>
            <a:spLocks noGrp="1"/>
          </p:cNvSpPr>
          <p:nvPr>
            <p:ph type="title" orient="vert" hasCustomPrompt="1"/>
          </p:nvPr>
        </p:nvSpPr>
        <p:spPr>
          <a:xfrm>
            <a:off x="9439111" y="798973"/>
            <a:ext cx="1615742" cy="4659889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objekt pre zvislý text 2"/>
          <p:cNvSpPr>
            <a:spLocks noGrp="1"/>
          </p:cNvSpPr>
          <p:nvPr>
            <p:ph type="body" orient="vert" idx="1" hasCustomPrompt="1"/>
          </p:nvPr>
        </p:nvSpPr>
        <p:spPr>
          <a:xfrm>
            <a:off x="1444672" y="798973"/>
            <a:ext cx="7828830" cy="4659889"/>
          </a:xfrm>
        </p:spPr>
        <p:txBody>
          <a:bodyPr vert="eaVert" rtlCol="0"/>
          <a:lstStyle/>
          <a:p>
            <a:pPr lvl="0" rtl="0"/>
            <a:r>
              <a:rPr lang="sk-SK" noProof="0"/>
              <a:t>Kliknutím upravíte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19DF110-5470-41E6-A175-F36007435AE3}" type="datetime1">
              <a:rPr lang="sk-SK" noProof="0" smtClean="0"/>
              <a:t>4. 12. 2022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sk-SK" noProof="0" smtClean="0"/>
              <a:t>‹#›</a:t>
            </a:fld>
            <a:endParaRPr lang="sk-SK" noProof="0"/>
          </a:p>
        </p:txBody>
      </p:sp>
      <p:cxnSp>
        <p:nvCxnSpPr>
          <p:cNvPr id="15" name="Priama spojnica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Nadpis a 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obsahu 2"/>
          <p:cNvSpPr>
            <a:spLocks noGrp="1"/>
          </p:cNvSpPr>
          <p:nvPr>
            <p:ph idx="1" hasCustomPrompt="1"/>
          </p:nvPr>
        </p:nvSpPr>
        <p:spPr/>
        <p:txBody>
          <a:bodyPr rtlCol="0" anchor="t"/>
          <a:lstStyle/>
          <a:p>
            <a:pPr lvl="0" rtl="0"/>
            <a:r>
              <a:rPr lang="sk-SK" noProof="0"/>
              <a:t>Kliknutím upravíte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55A3B7-0736-48F5-9646-034657E70552}" type="datetime1">
              <a:rPr lang="sk-SK" noProof="0" smtClean="0"/>
              <a:t>4. 12. 2022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sk-SK" noProof="0" smtClean="0"/>
              <a:t>‹#›</a:t>
            </a:fld>
            <a:endParaRPr lang="sk-SK" noProof="0"/>
          </a:p>
        </p:txBody>
      </p:sp>
      <p:cxnSp>
        <p:nvCxnSpPr>
          <p:cNvPr id="33" name="Priama spojnica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1454239" y="1756130"/>
            <a:ext cx="8643154" cy="1887950"/>
          </a:xfrm>
        </p:spPr>
        <p:txBody>
          <a:bodyPr rtlCol="0" anchor="b">
            <a:normAutofit/>
          </a:bodyPr>
          <a:lstStyle>
            <a:lvl1pPr algn="l">
              <a:defRPr sz="3600"/>
            </a:lvl1pPr>
          </a:lstStyle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textu 2"/>
          <p:cNvSpPr>
            <a:spLocks noGrp="1"/>
          </p:cNvSpPr>
          <p:nvPr>
            <p:ph type="body" idx="1" hasCustomPrompt="1"/>
          </p:nvPr>
        </p:nvSpPr>
        <p:spPr>
          <a:xfrm>
            <a:off x="1454239" y="3806195"/>
            <a:ext cx="8630446" cy="1012929"/>
          </a:xfrm>
        </p:spPr>
        <p:txBody>
          <a:bodyPr tIns="91440" rtlCol="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sk-SK" noProof="0"/>
              <a:t>Kliknutím upravíte štýly predlohy textu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80C2AC2-B81D-4938-AFE4-DE6BE689925B}" type="datetime1">
              <a:rPr lang="sk-SK" noProof="0" smtClean="0"/>
              <a:t>4. 12. 2022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sk-SK" noProof="0" smtClean="0"/>
              <a:t>‹#›</a:t>
            </a:fld>
            <a:endParaRPr lang="sk-SK" noProof="0"/>
          </a:p>
        </p:txBody>
      </p:sp>
      <p:cxnSp>
        <p:nvCxnSpPr>
          <p:cNvPr id="15" name="Priama spojnica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va typy obsah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1449217" y="804889"/>
            <a:ext cx="9605635" cy="1059305"/>
          </a:xfrm>
        </p:spPr>
        <p:txBody>
          <a:bodyPr rtlCol="0"/>
          <a:lstStyle/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obsahu 2"/>
          <p:cNvSpPr>
            <a:spLocks noGrp="1"/>
          </p:cNvSpPr>
          <p:nvPr>
            <p:ph sz="half" idx="1" hasCustomPrompt="1"/>
          </p:nvPr>
        </p:nvSpPr>
        <p:spPr>
          <a:xfrm>
            <a:off x="1447331" y="2010878"/>
            <a:ext cx="4645152" cy="3448595"/>
          </a:xfrm>
        </p:spPr>
        <p:txBody>
          <a:bodyPr rtlCol="0"/>
          <a:lstStyle/>
          <a:p>
            <a:pPr lvl="0" rtl="0"/>
            <a:r>
              <a:rPr lang="sk-SK" noProof="0"/>
              <a:t>Kliknutím upravíte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4" name="Zástupný symbol obsahu 3"/>
          <p:cNvSpPr>
            <a:spLocks noGrp="1"/>
          </p:cNvSpPr>
          <p:nvPr>
            <p:ph sz="half" idx="2" hasCustomPrompt="1"/>
          </p:nvPr>
        </p:nvSpPr>
        <p:spPr>
          <a:xfrm>
            <a:off x="6413771" y="2017343"/>
            <a:ext cx="4645152" cy="3441520"/>
          </a:xfrm>
        </p:spPr>
        <p:txBody>
          <a:bodyPr rtlCol="0"/>
          <a:lstStyle/>
          <a:p>
            <a:pPr lvl="0" rtl="0"/>
            <a:r>
              <a:rPr lang="sk-SK" noProof="0"/>
              <a:t>Kliknutím upravíte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5947C4-6622-42FE-BF83-1F152C4AF969}" type="datetime1">
              <a:rPr lang="sk-SK" noProof="0" smtClean="0"/>
              <a:t>4. 12. 2022</a:t>
            </a:fld>
            <a:endParaRPr lang="sk-SK" noProof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7" name="Zástupný symbol čísla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sk-SK" noProof="0" smtClean="0"/>
              <a:t>‹#›</a:t>
            </a:fld>
            <a:endParaRPr lang="sk-SK" noProof="0"/>
          </a:p>
        </p:txBody>
      </p:sp>
      <p:cxnSp>
        <p:nvCxnSpPr>
          <p:cNvPr id="35" name="Priama spojnica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1447191" y="804163"/>
            <a:ext cx="9607661" cy="1056319"/>
          </a:xfrm>
        </p:spPr>
        <p:txBody>
          <a:bodyPr rtlCol="0"/>
          <a:lstStyle/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textu 2"/>
          <p:cNvSpPr>
            <a:spLocks noGrp="1"/>
          </p:cNvSpPr>
          <p:nvPr>
            <p:ph type="body" idx="1" hasCustomPrompt="1"/>
          </p:nvPr>
        </p:nvSpPr>
        <p:spPr>
          <a:xfrm>
            <a:off x="1447191" y="2019549"/>
            <a:ext cx="4645152" cy="801943"/>
          </a:xfr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sk-SK" noProof="0"/>
              <a:t>Kliknutím upravíte štýly predlohy textu</a:t>
            </a:r>
          </a:p>
        </p:txBody>
      </p:sp>
      <p:sp>
        <p:nvSpPr>
          <p:cNvPr id="4" name="Zástupný symbol obsahu 3"/>
          <p:cNvSpPr>
            <a:spLocks noGrp="1"/>
          </p:cNvSpPr>
          <p:nvPr>
            <p:ph sz="half" idx="2" hasCustomPrompt="1"/>
          </p:nvPr>
        </p:nvSpPr>
        <p:spPr>
          <a:xfrm>
            <a:off x="1447191" y="2824269"/>
            <a:ext cx="4645152" cy="2644457"/>
          </a:xfrm>
        </p:spPr>
        <p:txBody>
          <a:bodyPr rtlCol="0"/>
          <a:lstStyle/>
          <a:p>
            <a:pPr lvl="0" rtl="0"/>
            <a:r>
              <a:rPr lang="sk-SK" noProof="0"/>
              <a:t>Kliknutím upravíte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5" name="Zástupný symbol textu 4"/>
          <p:cNvSpPr>
            <a:spLocks noGrp="1"/>
          </p:cNvSpPr>
          <p:nvPr>
            <p:ph type="body" sz="quarter" idx="3" hasCustomPrompt="1"/>
          </p:nvPr>
        </p:nvSpPr>
        <p:spPr>
          <a:xfrm>
            <a:off x="6412362" y="2023003"/>
            <a:ext cx="4645152" cy="802237"/>
          </a:xfr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sk-SK" noProof="0"/>
              <a:t>Kliknutím upravíte štýly predlohy textu</a:t>
            </a:r>
          </a:p>
        </p:txBody>
      </p:sp>
      <p:sp>
        <p:nvSpPr>
          <p:cNvPr id="6" name="Zástupný symbol obsahu 5"/>
          <p:cNvSpPr>
            <a:spLocks noGrp="1"/>
          </p:cNvSpPr>
          <p:nvPr>
            <p:ph sz="quarter" idx="4" hasCustomPrompt="1"/>
          </p:nvPr>
        </p:nvSpPr>
        <p:spPr>
          <a:xfrm>
            <a:off x="6412362" y="2821491"/>
            <a:ext cx="4645152" cy="2637371"/>
          </a:xfrm>
        </p:spPr>
        <p:txBody>
          <a:bodyPr rtlCol="0"/>
          <a:lstStyle/>
          <a:p>
            <a:pPr lvl="0" rtl="0"/>
            <a:r>
              <a:rPr lang="sk-SK" noProof="0"/>
              <a:t>Kliknutím upravíte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7" name="Zástupný symbol dátumu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BCC36DF-C2D6-4FC8-9AB6-BBF454775D87}" type="datetime1">
              <a:rPr lang="sk-SK" noProof="0" smtClean="0"/>
              <a:t>4. 12. 2022</a:t>
            </a:fld>
            <a:endParaRPr lang="sk-SK" noProof="0"/>
          </a:p>
        </p:txBody>
      </p:sp>
      <p:sp>
        <p:nvSpPr>
          <p:cNvPr id="8" name="Zástupný symbol pät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9" name="Zástupný symbol čísla snímk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sk-SK" noProof="0" smtClean="0"/>
              <a:t>‹#›</a:t>
            </a:fld>
            <a:endParaRPr lang="sk-SK" noProof="0"/>
          </a:p>
        </p:txBody>
      </p:sp>
      <p:cxnSp>
        <p:nvCxnSpPr>
          <p:cNvPr id="29" name="Priama spojnica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Iba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dátumu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47C61F-63A9-4838-9A1F-50F2B34A5AC0}" type="datetime1">
              <a:rPr lang="sk-SK" noProof="0" smtClean="0"/>
              <a:t>4. 12. 2022</a:t>
            </a:fld>
            <a:endParaRPr lang="sk-SK" noProof="0"/>
          </a:p>
        </p:txBody>
      </p:sp>
      <p:sp>
        <p:nvSpPr>
          <p:cNvPr id="4" name="Zástupný symbol pät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5" name="Zástupný symbol čísla snímk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sk-SK" noProof="0" smtClean="0"/>
              <a:t>‹#›</a:t>
            </a:fld>
            <a:endParaRPr lang="sk-SK" noProof="0"/>
          </a:p>
        </p:txBody>
      </p:sp>
      <p:cxnSp>
        <p:nvCxnSpPr>
          <p:cNvPr id="25" name="Priama spojnica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ázd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dátumu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113A5F-61E7-438F-97C7-074C643E4BF4}" type="datetime1">
              <a:rPr lang="sk-SK" noProof="0" smtClean="0"/>
              <a:t>4. 12. 2022</a:t>
            </a:fld>
            <a:endParaRPr lang="sk-SK" noProof="0"/>
          </a:p>
        </p:txBody>
      </p:sp>
      <p:sp>
        <p:nvSpPr>
          <p:cNvPr id="3" name="Zástupný symbol pät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4" name="Zástupný symbol čísla snímk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sk-SK" noProof="0" smtClean="0"/>
              <a:t>‹#›</a:t>
            </a:fld>
            <a:endParaRPr lang="sk-SK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Obsah s 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1444671" y="798973"/>
            <a:ext cx="3273099" cy="2247117"/>
          </a:xfrm>
        </p:spPr>
        <p:txBody>
          <a:bodyPr rtlCol="0" anchor="b">
            <a:normAutofit/>
          </a:bodyPr>
          <a:lstStyle>
            <a:lvl1pPr algn="l">
              <a:defRPr sz="2400"/>
            </a:lvl1pPr>
          </a:lstStyle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obsahu 2"/>
          <p:cNvSpPr>
            <a:spLocks noGrp="1"/>
          </p:cNvSpPr>
          <p:nvPr>
            <p:ph idx="1" hasCustomPrompt="1"/>
          </p:nvPr>
        </p:nvSpPr>
        <p:spPr>
          <a:xfrm>
            <a:off x="5043714" y="798974"/>
            <a:ext cx="6012470" cy="4658826"/>
          </a:xfrm>
        </p:spPr>
        <p:txBody>
          <a:bodyPr rtlCol="0" anchor="ctr"/>
          <a:lstStyle/>
          <a:p>
            <a:pPr lvl="0" rtl="0"/>
            <a:r>
              <a:rPr lang="sk-SK" noProof="0"/>
              <a:t>Kliknutím upravíte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4" name="Zástupný symbol textu 3"/>
          <p:cNvSpPr>
            <a:spLocks noGrp="1"/>
          </p:cNvSpPr>
          <p:nvPr>
            <p:ph type="body" sz="half" idx="2" hasCustomPrompt="1"/>
          </p:nvPr>
        </p:nvSpPr>
        <p:spPr>
          <a:xfrm>
            <a:off x="1444671" y="3205491"/>
            <a:ext cx="3275013" cy="2248181"/>
          </a:xfrm>
        </p:spPr>
        <p:txBody>
          <a:bodyPr rtlCol="0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sk-SK" noProof="0"/>
              <a:t>Kliknutím upravíte štýly predlohy textu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FCB2F3-FA3B-40F1-AAF8-B058D6E99CB2}" type="datetime1">
              <a:rPr lang="sk-SK" noProof="0" smtClean="0"/>
              <a:t>4. 12. 2022</a:t>
            </a:fld>
            <a:endParaRPr lang="sk-SK" noProof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7" name="Zástupný symbol čísla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sk-SK" noProof="0" smtClean="0"/>
              <a:t>‹#›</a:t>
            </a:fld>
            <a:endParaRPr lang="sk-SK" noProof="0"/>
          </a:p>
        </p:txBody>
      </p:sp>
      <p:cxnSp>
        <p:nvCxnSpPr>
          <p:cNvPr id="17" name="Priama spojnica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Skupina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Obdĺžnik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bdĺžnik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1451206" y="1129513"/>
            <a:ext cx="5532328" cy="1830584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obrázka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sk-SK" noProof="0"/>
              <a:t>Kliknutím na ikonu pridáte obrázok</a:t>
            </a:r>
          </a:p>
        </p:txBody>
      </p:sp>
      <p:sp>
        <p:nvSpPr>
          <p:cNvPr id="4" name="Zástupný symbol textu 3"/>
          <p:cNvSpPr>
            <a:spLocks noGrp="1"/>
          </p:cNvSpPr>
          <p:nvPr>
            <p:ph type="body" sz="half" idx="2" hasCustomPrompt="1"/>
          </p:nvPr>
        </p:nvSpPr>
        <p:spPr>
          <a:xfrm>
            <a:off x="1450329" y="3145992"/>
            <a:ext cx="5524404" cy="2003742"/>
          </a:xfrm>
        </p:spPr>
        <p:txBody>
          <a:bodyPr rtlCol="0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sk-SK" noProof="0"/>
              <a:t>Kliknutím upravíte štýly predlohy textu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49131D46-9127-466D-A1AC-299BC09785FD}" type="datetime1">
              <a:rPr lang="sk-SK" noProof="0" smtClean="0"/>
              <a:t>4. 12. 2022</a:t>
            </a:fld>
            <a:endParaRPr lang="sk-SK" noProof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 rtlCol="0"/>
          <a:lstStyle/>
          <a:p>
            <a:pPr rtl="0"/>
            <a:endParaRPr lang="sk-SK" noProof="0"/>
          </a:p>
        </p:txBody>
      </p:sp>
      <p:sp>
        <p:nvSpPr>
          <p:cNvPr id="7" name="Zástupný symbol čísla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sk-SK" noProof="0" smtClean="0"/>
              <a:t>‹#›</a:t>
            </a:fld>
            <a:endParaRPr lang="sk-SK" noProof="0"/>
          </a:p>
        </p:txBody>
      </p:sp>
      <p:cxnSp>
        <p:nvCxnSpPr>
          <p:cNvPr id="31" name="Priama spojnica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dĺžnik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Obrázok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Zástupný symbol nadpisu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sk-SK" noProof="0"/>
              <a:t>Kliknite sem a upravte štýl predlohy nadpisov</a:t>
            </a:r>
          </a:p>
        </p:txBody>
      </p:sp>
      <p:sp>
        <p:nvSpPr>
          <p:cNvPr id="3" name="Zástupný symbol textu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sk-SK" noProof="0"/>
              <a:t>Upraviť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E24244D-0437-4F39-880D-6A822EAC3D14}" type="datetime1">
              <a:rPr lang="sk-SK" noProof="0" smtClean="0"/>
              <a:t>4. 12. 2022</a:t>
            </a:fld>
            <a:endParaRPr lang="sk-SK" noProof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sk-SK" noProof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pPr rtl="0"/>
            <a:fld id="{6D22F896-40B5-4ADD-8801-0D06FADFA095}" type="slidenum">
              <a:rPr lang="sk-SK" noProof="0" smtClean="0"/>
              <a:pPr rtl="0"/>
              <a:t>‹#›</a:t>
            </a:fld>
            <a:endParaRPr lang="sk-SK" noProof="0"/>
          </a:p>
        </p:txBody>
      </p:sp>
      <p:cxnSp>
        <p:nvCxnSpPr>
          <p:cNvPr id="10" name="Priama spojnica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hyperlink" Target="https://www.linkedin.com/in/igorlengel/" TargetMode="External"/><Relationship Id="rId7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hyperlink" Target="https://www.linkedin.com/in/martin-mochnacky-b152b7256/" TargetMode="External"/><Relationship Id="rId4" Type="http://schemas.openxmlformats.org/officeDocument/2006/relationships/hyperlink" Target="https://www.linkedin.com/in/michal-popovi%C4%8D-627a28238/" TargetMode="External"/><Relationship Id="rId9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777462" y="706466"/>
            <a:ext cx="8637073" cy="2541431"/>
          </a:xfrm>
        </p:spPr>
        <p:txBody>
          <a:bodyPr rtlCol="0"/>
          <a:lstStyle/>
          <a:p>
            <a:pPr algn="ctr"/>
            <a:br>
              <a:rPr lang="sk-SK" dirty="0"/>
            </a:br>
            <a:r>
              <a:rPr lang="sk-SK" sz="7200" b="1" dirty="0">
                <a:solidFill>
                  <a:schemeClr val="bg1"/>
                </a:solidFill>
              </a:rPr>
              <a:t>CATCH </a:t>
            </a:r>
            <a:r>
              <a:rPr lang="sk-SK" sz="7200" b="1" dirty="0" err="1">
                <a:solidFill>
                  <a:schemeClr val="bg1"/>
                </a:solidFill>
              </a:rPr>
              <a:t>them</a:t>
            </a:r>
            <a:r>
              <a:rPr lang="sk-SK" sz="7200" b="1" dirty="0">
                <a:solidFill>
                  <a:schemeClr val="bg1"/>
                </a:solidFill>
              </a:rPr>
              <a:t> </a:t>
            </a:r>
            <a:r>
              <a:rPr lang="sk-SK" sz="7200" b="1" dirty="0" err="1">
                <a:solidFill>
                  <a:schemeClr val="bg1"/>
                </a:solidFill>
              </a:rPr>
              <a:t>all</a:t>
            </a:r>
            <a:endParaRPr lang="sk-SK" sz="7200" b="1" dirty="0">
              <a:solidFill>
                <a:schemeClr val="bg1"/>
              </a:solidFill>
            </a:endParaRP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777463" y="3557851"/>
            <a:ext cx="8637072" cy="977621"/>
          </a:xfrm>
        </p:spPr>
        <p:txBody>
          <a:bodyPr vert="horz" lIns="91440" tIns="91440" rIns="91440" bIns="91440" rtlCol="0" anchor="t">
            <a:normAutofit/>
          </a:bodyPr>
          <a:lstStyle/>
          <a:p>
            <a:pPr algn="ctr"/>
            <a:r>
              <a:rPr lang="sk-SK" b="1" dirty="0">
                <a:solidFill>
                  <a:schemeClr val="bg1"/>
                </a:solidFill>
                <a:ea typeface="+mn-lt"/>
                <a:cs typeface="+mn-lt"/>
              </a:rPr>
              <a:t>BEST SEARCH RESULTS? </a:t>
            </a:r>
            <a:r>
              <a:rPr lang="sk-SK" b="1" dirty="0" err="1">
                <a:solidFill>
                  <a:schemeClr val="bg1"/>
                </a:solidFill>
              </a:rPr>
              <a:t>Don't</a:t>
            </a:r>
            <a:r>
              <a:rPr lang="sk-SK" b="1" dirty="0">
                <a:solidFill>
                  <a:schemeClr val="bg1"/>
                </a:solidFill>
              </a:rPr>
              <a:t> </a:t>
            </a:r>
            <a:r>
              <a:rPr lang="sk-SK" b="1" dirty="0" err="1">
                <a:solidFill>
                  <a:schemeClr val="bg1"/>
                </a:solidFill>
              </a:rPr>
              <a:t>worry</a:t>
            </a:r>
            <a:r>
              <a:rPr lang="sk-SK" b="1" dirty="0">
                <a:solidFill>
                  <a:schemeClr val="bg1"/>
                </a:solidFill>
              </a:rPr>
              <a:t>, </a:t>
            </a:r>
            <a:r>
              <a:rPr lang="sk-SK" b="1" dirty="0" err="1">
                <a:solidFill>
                  <a:schemeClr val="bg1"/>
                </a:solidFill>
              </a:rPr>
              <a:t>we</a:t>
            </a:r>
            <a:r>
              <a:rPr lang="sk-SK" b="1" dirty="0">
                <a:solidFill>
                  <a:schemeClr val="bg1"/>
                </a:solidFill>
              </a:rPr>
              <a:t> FIND </a:t>
            </a:r>
            <a:r>
              <a:rPr lang="sk-SK" b="1" dirty="0" err="1">
                <a:solidFill>
                  <a:schemeClr val="bg1"/>
                </a:solidFill>
              </a:rPr>
              <a:t>it</a:t>
            </a:r>
            <a:r>
              <a:rPr lang="sk-SK" b="1" dirty="0">
                <a:solidFill>
                  <a:schemeClr val="bg1"/>
                </a:solidFill>
              </a:rPr>
              <a:t> FOR YOU!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9" name="Rovná spojnica 8">
            <a:extLst>
              <a:ext uri="{FF2B5EF4-FFF2-40B4-BE49-F238E27FC236}">
                <a16:creationId xmlns:a16="http://schemas.microsoft.com/office/drawing/2014/main" id="{AC528845-7115-E0B5-4679-9BC0C1C667FB}"/>
              </a:ext>
            </a:extLst>
          </p:cNvPr>
          <p:cNvCxnSpPr>
            <a:cxnSpLocks/>
          </p:cNvCxnSpPr>
          <p:nvPr/>
        </p:nvCxnSpPr>
        <p:spPr>
          <a:xfrm>
            <a:off x="1599109" y="3357154"/>
            <a:ext cx="899377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32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8B301-4D23-844B-4F5F-4461933EE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171" y="510605"/>
            <a:ext cx="9603275" cy="1049235"/>
          </a:xfrm>
        </p:spPr>
        <p:txBody>
          <a:bodyPr>
            <a:normAutofit/>
          </a:bodyPr>
          <a:lstStyle/>
          <a:p>
            <a:r>
              <a:rPr lang="en-US" sz="4800" b="1" dirty="0"/>
              <a:t>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313B2-1C96-496D-60AF-CF83A5BB8A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180" y="2002670"/>
            <a:ext cx="5961592" cy="3450613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Sharing knowledge between experts, professors, students </a:t>
            </a:r>
          </a:p>
          <a:p>
            <a:r>
              <a:rPr lang="en-US" sz="2400" dirty="0">
                <a:ea typeface="+mn-lt"/>
                <a:cs typeface="+mn-lt"/>
              </a:rPr>
              <a:t>Lead a professional debate under the articles from experts and professors</a:t>
            </a:r>
          </a:p>
          <a:p>
            <a:r>
              <a:rPr lang="en-US" sz="2400" dirty="0">
                <a:ea typeface="+mn-lt"/>
                <a:cs typeface="+mn-lt"/>
              </a:rPr>
              <a:t>Make tool for finding expert in specific topic who can helps students or give advice professors</a:t>
            </a:r>
          </a:p>
          <a:p>
            <a:r>
              <a:rPr lang="en-US" sz="2400" dirty="0">
                <a:ea typeface="+mn-lt"/>
                <a:cs typeface="+mn-lt"/>
              </a:rPr>
              <a:t>Make a tool for students to find jobs based on their skills</a:t>
            </a: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7614864C-50AE-2CCD-0465-77F3FB7F16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57" t="10324" r="7008" b="8900"/>
          <a:stretch/>
        </p:blipFill>
        <p:spPr>
          <a:xfrm>
            <a:off x="6366975" y="940888"/>
            <a:ext cx="5287845" cy="497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550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6BFC0-095E-3CB7-7E9C-B5028DC84F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95920" y="1666253"/>
            <a:ext cx="6141083" cy="1116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Search job engine, which calculate with your skills, and your recent interest 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12701D-60E9-6D1E-1369-5C4F0A1060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9103" y="4918299"/>
            <a:ext cx="5054705" cy="936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Find experts based on technology what you need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1D4BE91-596C-2673-C184-C6C275427B98}"/>
              </a:ext>
            </a:extLst>
          </p:cNvPr>
          <p:cNvSpPr txBox="1">
            <a:spLocks/>
          </p:cNvSpPr>
          <p:nvPr/>
        </p:nvSpPr>
        <p:spPr>
          <a:xfrm>
            <a:off x="662171" y="510605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ea typeface="+mj-lt"/>
                <a:cs typeface="+mj-lt"/>
              </a:rPr>
              <a:t>HOW TO BE DIFFERENT?</a:t>
            </a:r>
            <a:endParaRPr lang="en-US" sz="4800" b="1" dirty="0"/>
          </a:p>
        </p:txBody>
      </p:sp>
      <p:pic>
        <p:nvPicPr>
          <p:cNvPr id="8" name="Obrázok 7">
            <a:extLst>
              <a:ext uri="{FF2B5EF4-FFF2-40B4-BE49-F238E27FC236}">
                <a16:creationId xmlns:a16="http://schemas.microsoft.com/office/drawing/2014/main" id="{577993B3-B65C-581E-08D0-77710E5154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65" t="10259" r="10438" b="10719"/>
          <a:stretch/>
        </p:blipFill>
        <p:spPr>
          <a:xfrm>
            <a:off x="1492665" y="1261990"/>
            <a:ext cx="2993386" cy="3040526"/>
          </a:xfrm>
          <a:prstGeom prst="rect">
            <a:avLst/>
          </a:prstGeom>
        </p:spPr>
      </p:pic>
      <p:pic>
        <p:nvPicPr>
          <p:cNvPr id="10" name="Obrázok 9">
            <a:extLst>
              <a:ext uri="{FF2B5EF4-FFF2-40B4-BE49-F238E27FC236}">
                <a16:creationId xmlns:a16="http://schemas.microsoft.com/office/drawing/2014/main" id="{243A4CC4-F4D6-BA18-FA5B-DEB482506E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27" t="8518" r="7121" b="9170"/>
          <a:stretch/>
        </p:blipFill>
        <p:spPr>
          <a:xfrm>
            <a:off x="6569567" y="2782253"/>
            <a:ext cx="3793788" cy="3667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441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-hack">
            <a:hlinkClick r:id="" action="ppaction://media"/>
            <a:extLst>
              <a:ext uri="{FF2B5EF4-FFF2-40B4-BE49-F238E27FC236}">
                <a16:creationId xmlns:a16="http://schemas.microsoft.com/office/drawing/2014/main" id="{2CC2943C-5042-78A7-FF1E-5AA5556FC2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97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120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roccess">
            <a:hlinkClick r:id="" action="ppaction://media"/>
            <a:extLst>
              <a:ext uri="{FF2B5EF4-FFF2-40B4-BE49-F238E27FC236}">
                <a16:creationId xmlns:a16="http://schemas.microsoft.com/office/drawing/2014/main" id="{4AC82559-5004-4AAA-B523-6B979086CF7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16947" y="1163765"/>
            <a:ext cx="9558105" cy="5376590"/>
          </a:xfr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DA2FBB9B-3463-9E8C-D1EE-4FBDC0190370}"/>
              </a:ext>
            </a:extLst>
          </p:cNvPr>
          <p:cNvSpPr txBox="1">
            <a:spLocks/>
          </p:cNvSpPr>
          <p:nvPr/>
        </p:nvSpPr>
        <p:spPr>
          <a:xfrm>
            <a:off x="662171" y="510605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Creation Process</a:t>
            </a:r>
          </a:p>
        </p:txBody>
      </p:sp>
    </p:spTree>
    <p:extLst>
      <p:ext uri="{BB962C8B-B14F-4D97-AF65-F5344CB8AC3E}">
        <p14:creationId xmlns:p14="http://schemas.microsoft.com/office/powerpoint/2010/main" val="18113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AE175A-B8CC-4B36-BC95-94F82D6FCC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579" y="2043994"/>
            <a:ext cx="2070896" cy="12943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9290D0C-5663-4F33-B19F-44E3F8CDA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3782" y="2426810"/>
            <a:ext cx="2597464" cy="7036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E4CD47-F51E-4240-BA63-3BB128B449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2289" y="2043994"/>
            <a:ext cx="1717153" cy="1469236"/>
          </a:xfrm>
          <a:prstGeom prst="rect">
            <a:avLst/>
          </a:prstGeom>
        </p:spPr>
      </p:pic>
      <p:pic>
        <p:nvPicPr>
          <p:cNvPr id="1026" name="Picture 2" descr="File:Apache ActiveMQ Logo.svg - Wikimedia Commons">
            <a:extLst>
              <a:ext uri="{FF2B5EF4-FFF2-40B4-BE49-F238E27FC236}">
                <a16:creationId xmlns:a16="http://schemas.microsoft.com/office/drawing/2014/main" id="{E3E352BC-44F3-4AFA-BE88-22C4186EE4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0485" y="2197615"/>
            <a:ext cx="1614369" cy="1315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D5DA80F-844F-4A77-88BE-4CC7CA8EBE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51579" y="4193962"/>
            <a:ext cx="2070896" cy="12943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E04ABDD-03EC-48BE-B573-6C4FAB1003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45288" y="3734118"/>
            <a:ext cx="1754154" cy="17541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9ED751D-8E5B-490B-BDA5-F65597D3D3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58085" y="4343252"/>
            <a:ext cx="2768858" cy="8257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4D8CC23-213C-4192-80D9-875A7593F0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40457" y="3909698"/>
            <a:ext cx="1714397" cy="140299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7C58B88-D7D5-8BED-A001-9F8DDC37EAC3}"/>
              </a:ext>
            </a:extLst>
          </p:cNvPr>
          <p:cNvSpPr txBox="1">
            <a:spLocks/>
          </p:cNvSpPr>
          <p:nvPr/>
        </p:nvSpPr>
        <p:spPr>
          <a:xfrm>
            <a:off x="662171" y="510605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err="1"/>
              <a:t>TechnOlogies</a:t>
            </a:r>
            <a:r>
              <a:rPr lang="en-US" sz="4000" b="1" dirty="0"/>
              <a:t> WE USE</a:t>
            </a:r>
          </a:p>
        </p:txBody>
      </p:sp>
    </p:spTree>
    <p:extLst>
      <p:ext uri="{BB962C8B-B14F-4D97-AF65-F5344CB8AC3E}">
        <p14:creationId xmlns:p14="http://schemas.microsoft.com/office/powerpoint/2010/main" val="2047369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6477A-D0B9-1715-B09A-DCE68FFAF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710" y="337123"/>
            <a:ext cx="9603275" cy="1049235"/>
          </a:xfrm>
        </p:spPr>
        <p:txBody>
          <a:bodyPr>
            <a:normAutofit/>
          </a:bodyPr>
          <a:lstStyle/>
          <a:p>
            <a:r>
              <a:rPr lang="en-US" sz="4400" dirty="0"/>
              <a:t>OUR TEAM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80CFB4-0D9E-4C29-B5D2-DF0A3C696741}"/>
              </a:ext>
            </a:extLst>
          </p:cNvPr>
          <p:cNvSpPr txBox="1"/>
          <p:nvPr/>
        </p:nvSpPr>
        <p:spPr>
          <a:xfrm>
            <a:off x="-6168" y="6045386"/>
            <a:ext cx="66954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https://www.linkedin.com/in/igorlengel/</a:t>
            </a:r>
            <a:endParaRPr lang="sk-SK" sz="1400" b="1" dirty="0">
              <a:solidFill>
                <a:schemeClr val="bg1"/>
              </a:solid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1400" b="1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https://www.linkedin.com/in/michal-popovi%C4%8627a28238/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https://www.linkedin.com/in/martin-mochnacky-b152b7256/</a:t>
            </a:r>
            <a:endParaRPr lang="en-US" sz="1400" b="1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27B4F1D8-22FE-43F9-A62A-920AB8C038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76999"/>
            <a:ext cx="65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A6AB2AB7-3F42-4611-9523-F7B0B9B010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-124599"/>
            <a:ext cx="65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8E9EAC-C9CA-4F08-8B22-F26C03C22454}"/>
              </a:ext>
            </a:extLst>
          </p:cNvPr>
          <p:cNvSpPr txBox="1"/>
          <p:nvPr/>
        </p:nvSpPr>
        <p:spPr>
          <a:xfrm>
            <a:off x="53853" y="5414582"/>
            <a:ext cx="14660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>
                <a:solidFill>
                  <a:schemeClr val="bg1"/>
                </a:solidFill>
              </a:rPr>
              <a:t>Linke</a:t>
            </a:r>
            <a:r>
              <a:rPr lang="sk-SK" sz="3200" b="1" dirty="0">
                <a:solidFill>
                  <a:schemeClr val="bg1"/>
                </a:solidFill>
              </a:rPr>
              <a:t>d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1B3843-3379-4B58-A7BE-74B8F99F545A}"/>
              </a:ext>
            </a:extLst>
          </p:cNvPr>
          <p:cNvSpPr txBox="1"/>
          <p:nvPr/>
        </p:nvSpPr>
        <p:spPr>
          <a:xfrm>
            <a:off x="1698100" y="3763845"/>
            <a:ext cx="22615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MICHAL POPOVI</a:t>
            </a:r>
            <a:r>
              <a:rPr lang="sk-SK" sz="2000" dirty="0"/>
              <a:t>Č</a:t>
            </a:r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6DF7E0-1524-47A7-B40A-1CB6DD8B8F62}"/>
              </a:ext>
            </a:extLst>
          </p:cNvPr>
          <p:cNvSpPr txBox="1"/>
          <p:nvPr/>
        </p:nvSpPr>
        <p:spPr>
          <a:xfrm>
            <a:off x="8130563" y="3763845"/>
            <a:ext cx="28267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2000" dirty="0"/>
              <a:t>MARTIN MOCHNACKÝ</a:t>
            </a:r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91440D-0D8D-4025-BC88-C8647120AAEA}"/>
              </a:ext>
            </a:extLst>
          </p:cNvPr>
          <p:cNvSpPr txBox="1"/>
          <p:nvPr/>
        </p:nvSpPr>
        <p:spPr>
          <a:xfrm>
            <a:off x="5210181" y="4044375"/>
            <a:ext cx="1771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2000" dirty="0"/>
              <a:t>IGOR LENGEL</a:t>
            </a:r>
            <a:endParaRPr lang="en-US" sz="2000" dirty="0"/>
          </a:p>
        </p:txBody>
      </p:sp>
      <p:pic>
        <p:nvPicPr>
          <p:cNvPr id="12" name="Obrázok 11" descr="Obrázok, na ktorom je osoba, muž, pózujúci&#10;&#10;Automaticky generovaný popis">
            <a:extLst>
              <a:ext uri="{FF2B5EF4-FFF2-40B4-BE49-F238E27FC236}">
                <a16:creationId xmlns:a16="http://schemas.microsoft.com/office/drawing/2014/main" id="{2B4533DC-8DB8-DE21-9227-F6E67C7D23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5300" y="1486106"/>
            <a:ext cx="2361400" cy="2361400"/>
          </a:xfrm>
          <a:prstGeom prst="rect">
            <a:avLst/>
          </a:prstGeom>
        </p:spPr>
      </p:pic>
      <p:pic>
        <p:nvPicPr>
          <p:cNvPr id="14" name="Obrázok 13" descr="Obrázok, na ktorom je osoba, usmievajúci sa, pózujúci, muž&#10;&#10;Automaticky generovaný popis">
            <a:extLst>
              <a:ext uri="{FF2B5EF4-FFF2-40B4-BE49-F238E27FC236}">
                <a16:creationId xmlns:a16="http://schemas.microsoft.com/office/drawing/2014/main" id="{DA3D86F5-961C-8F84-23C6-E6C071C9D3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54763" y="1722220"/>
            <a:ext cx="1778400" cy="1778400"/>
          </a:xfrm>
          <a:prstGeom prst="rect">
            <a:avLst/>
          </a:prstGeom>
        </p:spPr>
      </p:pic>
      <p:pic>
        <p:nvPicPr>
          <p:cNvPr id="16" name="Obrázok 15" descr="Obrázok, na ktorom je osoba, muž&#10;&#10;Automaticky generovaný popis">
            <a:extLst>
              <a:ext uri="{FF2B5EF4-FFF2-40B4-BE49-F238E27FC236}">
                <a16:creationId xmlns:a16="http://schemas.microsoft.com/office/drawing/2014/main" id="{B8C44D18-2C33-87CD-EEEE-563217CB9B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32948" y="1722220"/>
            <a:ext cx="1791822" cy="1778400"/>
          </a:xfrm>
          <a:prstGeom prst="rect">
            <a:avLst/>
          </a:prstGeom>
        </p:spPr>
      </p:pic>
      <p:cxnSp>
        <p:nvCxnSpPr>
          <p:cNvPr id="18" name="Rovná spojnica 17">
            <a:extLst>
              <a:ext uri="{FF2B5EF4-FFF2-40B4-BE49-F238E27FC236}">
                <a16:creationId xmlns:a16="http://schemas.microsoft.com/office/drawing/2014/main" id="{2603AC34-CD61-58DA-FF02-6AADA8B5ED9A}"/>
              </a:ext>
            </a:extLst>
          </p:cNvPr>
          <p:cNvCxnSpPr/>
          <p:nvPr/>
        </p:nvCxnSpPr>
        <p:spPr>
          <a:xfrm>
            <a:off x="-156480" y="1191966"/>
            <a:ext cx="416705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BlokTextu 18">
            <a:extLst>
              <a:ext uri="{FF2B5EF4-FFF2-40B4-BE49-F238E27FC236}">
                <a16:creationId xmlns:a16="http://schemas.microsoft.com/office/drawing/2014/main" id="{3CE21527-D9CA-919C-99D2-3F4BC1A2E6D1}"/>
              </a:ext>
            </a:extLst>
          </p:cNvPr>
          <p:cNvSpPr txBox="1"/>
          <p:nvPr/>
        </p:nvSpPr>
        <p:spPr>
          <a:xfrm>
            <a:off x="5583282" y="4381271"/>
            <a:ext cx="1025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u="sng" dirty="0" err="1"/>
              <a:t>backend</a:t>
            </a:r>
            <a:endParaRPr lang="sk-SK" u="sng" dirty="0"/>
          </a:p>
        </p:txBody>
      </p:sp>
      <p:sp>
        <p:nvSpPr>
          <p:cNvPr id="20" name="BlokTextu 19">
            <a:extLst>
              <a:ext uri="{FF2B5EF4-FFF2-40B4-BE49-F238E27FC236}">
                <a16:creationId xmlns:a16="http://schemas.microsoft.com/office/drawing/2014/main" id="{FD6B1B6D-130C-B2EF-DB1A-C38B15A524E7}"/>
              </a:ext>
            </a:extLst>
          </p:cNvPr>
          <p:cNvSpPr txBox="1"/>
          <p:nvPr/>
        </p:nvSpPr>
        <p:spPr>
          <a:xfrm>
            <a:off x="2316140" y="4116148"/>
            <a:ext cx="1025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u="sng" dirty="0" err="1"/>
              <a:t>frontend</a:t>
            </a:r>
            <a:endParaRPr lang="sk-SK" u="sng" dirty="0"/>
          </a:p>
        </p:txBody>
      </p:sp>
      <p:sp>
        <p:nvSpPr>
          <p:cNvPr id="21" name="BlokTextu 20">
            <a:extLst>
              <a:ext uri="{FF2B5EF4-FFF2-40B4-BE49-F238E27FC236}">
                <a16:creationId xmlns:a16="http://schemas.microsoft.com/office/drawing/2014/main" id="{CBED3C26-C1E9-22D0-BFD1-BBC7EB89569F}"/>
              </a:ext>
            </a:extLst>
          </p:cNvPr>
          <p:cNvSpPr txBox="1"/>
          <p:nvPr/>
        </p:nvSpPr>
        <p:spPr>
          <a:xfrm>
            <a:off x="9031244" y="4092394"/>
            <a:ext cx="1025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u="sng" dirty="0" err="1"/>
              <a:t>frontend</a:t>
            </a:r>
            <a:endParaRPr lang="sk-SK" u="sng" dirty="0"/>
          </a:p>
        </p:txBody>
      </p:sp>
      <p:pic>
        <p:nvPicPr>
          <p:cNvPr id="26" name="Obrázok 25">
            <a:extLst>
              <a:ext uri="{FF2B5EF4-FFF2-40B4-BE49-F238E27FC236}">
                <a16:creationId xmlns:a16="http://schemas.microsoft.com/office/drawing/2014/main" id="{C9BBD613-2B98-ED96-3791-BEE68495A52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19895" y="5290992"/>
            <a:ext cx="635476" cy="587115"/>
          </a:xfrm>
          <a:prstGeom prst="rect">
            <a:avLst/>
          </a:prstGeom>
        </p:spPr>
      </p:pic>
      <p:sp>
        <p:nvSpPr>
          <p:cNvPr id="8" name="BlokTextu 7">
            <a:extLst>
              <a:ext uri="{FF2B5EF4-FFF2-40B4-BE49-F238E27FC236}">
                <a16:creationId xmlns:a16="http://schemas.microsoft.com/office/drawing/2014/main" id="{59C49C6F-5AEE-97F6-8E94-A19937DAB041}"/>
              </a:ext>
            </a:extLst>
          </p:cNvPr>
          <p:cNvSpPr txBox="1"/>
          <p:nvPr/>
        </p:nvSpPr>
        <p:spPr>
          <a:xfrm>
            <a:off x="8472792" y="6414717"/>
            <a:ext cx="436123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sz="1200" dirty="0">
                <a:solidFill>
                  <a:schemeClr val="bg1"/>
                </a:solidFill>
              </a:rPr>
              <a:t>„</a:t>
            </a:r>
            <a:r>
              <a:rPr lang="sk-SK" sz="1200" dirty="0" err="1">
                <a:solidFill>
                  <a:schemeClr val="bg1"/>
                </a:solidFill>
              </a:rPr>
              <a:t>Images</a:t>
            </a:r>
            <a:r>
              <a:rPr lang="sk-SK" sz="1200" dirty="0">
                <a:solidFill>
                  <a:schemeClr val="bg1"/>
                </a:solidFill>
              </a:rPr>
              <a:t> by (</a:t>
            </a:r>
            <a:r>
              <a:rPr lang="sk-SK" sz="1200" dirty="0" err="1">
                <a:solidFill>
                  <a:schemeClr val="bg1"/>
                </a:solidFill>
              </a:rPr>
              <a:t>vectorjuice</a:t>
            </a:r>
            <a:r>
              <a:rPr lang="sk-SK" sz="1200" dirty="0">
                <a:solidFill>
                  <a:schemeClr val="bg1"/>
                </a:solidFill>
              </a:rPr>
              <a:t>, </a:t>
            </a:r>
            <a:r>
              <a:rPr lang="sk-SK" sz="1200" dirty="0" err="1">
                <a:solidFill>
                  <a:schemeClr val="bg1"/>
                </a:solidFill>
              </a:rPr>
              <a:t>pikisuperstar</a:t>
            </a:r>
            <a:r>
              <a:rPr lang="sk-SK" sz="1200" dirty="0">
                <a:solidFill>
                  <a:schemeClr val="bg1"/>
                </a:solidFill>
              </a:rPr>
              <a:t>, </a:t>
            </a:r>
            <a:r>
              <a:rPr lang="sk-SK" sz="1200" dirty="0" err="1">
                <a:solidFill>
                  <a:schemeClr val="bg1"/>
                </a:solidFill>
              </a:rPr>
              <a:t>upklyak</a:t>
            </a:r>
            <a:r>
              <a:rPr lang="sk-SK" sz="1200" dirty="0">
                <a:solidFill>
                  <a:schemeClr val="bg1"/>
                </a:solidFill>
              </a:rPr>
              <a:t>) / </a:t>
            </a:r>
            <a:r>
              <a:rPr lang="sk-SK" sz="1200" dirty="0" err="1">
                <a:solidFill>
                  <a:schemeClr val="bg1"/>
                </a:solidFill>
              </a:rPr>
              <a:t>Freepik</a:t>
            </a:r>
            <a:r>
              <a:rPr lang="sk-SK" sz="1200" dirty="0">
                <a:solidFill>
                  <a:schemeClr val="bg1"/>
                </a:solidFill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097124890"/>
      </p:ext>
    </p:extLst>
  </p:cSld>
  <p:clrMapOvr>
    <a:masterClrMapping/>
  </p:clrMapOvr>
</p:sld>
</file>

<file path=ppt/theme/theme1.xml><?xml version="1.0" encoding="utf-8"?>
<a:theme xmlns:a="http://schemas.openxmlformats.org/drawingml/2006/main" name="Galéria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97</TotalTime>
  <Words>165</Words>
  <Application>Microsoft Office PowerPoint</Application>
  <PresentationFormat>Širokouhlá</PresentationFormat>
  <Paragraphs>27</Paragraphs>
  <Slides>7</Slides>
  <Notes>1</Notes>
  <HiddenSlides>0</HiddenSlides>
  <MMClips>2</MMClips>
  <ScaleCrop>false</ScaleCrop>
  <HeadingPairs>
    <vt:vector size="6" baseType="variant">
      <vt:variant>
        <vt:lpstr>Použité písma</vt:lpstr>
      </vt:variant>
      <vt:variant>
        <vt:i4>3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7</vt:i4>
      </vt:variant>
    </vt:vector>
  </HeadingPairs>
  <TitlesOfParts>
    <vt:vector size="11" baseType="lpstr">
      <vt:lpstr>Arial</vt:lpstr>
      <vt:lpstr>Calibri</vt:lpstr>
      <vt:lpstr>Gill Sans MT</vt:lpstr>
      <vt:lpstr>Galéria</vt:lpstr>
      <vt:lpstr> CATCH them all</vt:lpstr>
      <vt:lpstr>Idea</vt:lpstr>
      <vt:lpstr>Prezentácia programu PowerPoint</vt:lpstr>
      <vt:lpstr>Prezentácia programu PowerPoint</vt:lpstr>
      <vt:lpstr>Prezentácia programu PowerPoint</vt:lpstr>
      <vt:lpstr>Prezentácia programu PowerPoint</vt:lpstr>
      <vt:lpstr>OUR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Mochnacký</dc:creator>
  <cp:lastModifiedBy>Michal Popovič</cp:lastModifiedBy>
  <cp:revision>25</cp:revision>
  <dcterms:created xsi:type="dcterms:W3CDTF">2022-12-04T04:14:24Z</dcterms:created>
  <dcterms:modified xsi:type="dcterms:W3CDTF">2022-12-04T10:49:50Z</dcterms:modified>
</cp:coreProperties>
</file>